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sUb121N4pc.jpg"/>
          <p:cNvPicPr>
            <a:picLocks noChangeAspect="1"/>
          </p:cNvPicPr>
          <p:nvPr/>
        </p:nvPicPr>
        <p:blipFill>
          <a:blip r:embed="rId2">
            <a:lum bright="-5000"/>
          </a:blip>
          <a:stretch>
            <a:fillRect/>
          </a:stretch>
        </p:blipFill>
        <p:spPr>
          <a:xfrm>
            <a:off x="142844" y="142852"/>
            <a:ext cx="8858312" cy="65946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5072074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i="1" dirty="0" smtClean="0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lgDashDot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«памятника труженикам села» </a:t>
            </a:r>
          </a:p>
          <a:p>
            <a:pPr indent="457200" algn="just"/>
            <a:r>
              <a:rPr lang="ru-RU" sz="2400" b="1" i="1" dirty="0" smtClean="0">
                <a:ln>
                  <a:gradFill>
                    <a:gsLst>
                      <a:gs pos="0">
                        <a:srgbClr val="00B0F0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lgDashDot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поддержки местных инициатив на развитие объектов общественной инфраструктуры и благоустройства села.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-45dcda958c8bdfec140c8839115a856b-V.jpg"/>
          <p:cNvPicPr>
            <a:picLocks noChangeAspect="1"/>
          </p:cNvPicPr>
          <p:nvPr/>
        </p:nvPicPr>
        <p:blipFill>
          <a:blip r:embed="rId2">
            <a:lum bright="-20000" contrast="-5000"/>
          </a:blip>
          <a:stretch>
            <a:fillRect/>
          </a:stretch>
        </p:blipFill>
        <p:spPr>
          <a:xfrm>
            <a:off x="142844" y="142852"/>
            <a:ext cx="8897506" cy="65722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4282" y="3786190"/>
            <a:ext cx="628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 целью данного проекта, является  создание условий для гражданско-патриотического воспитания нового поколения с использованием регионального компонента, осуществление комплексного подхода к воспитанию в духе патриотизма, приобщение населения к истории и культуре родного села, местным достопримечательностям, воспитание любви и привязанности к родному краю, а также сохранить память о людях, которые внесли не малый вклад в развитие  своей малой и большой</a:t>
            </a: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Родины!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191119_14241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42844" y="142852"/>
            <a:ext cx="8858312" cy="660801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282" y="285728"/>
            <a:ext cx="6715172" cy="48013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 Социалистического Труда с. Городок</a:t>
            </a:r>
          </a:p>
          <a:p>
            <a:pPr marL="342900" indent="-342900">
              <a:buAutoNum type="arabicParenR"/>
            </a:pPr>
            <a:r>
              <a:rPr lang="ru-RU" sz="2400" b="1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Верьясов</a:t>
            </a:r>
            <a:r>
              <a:rPr lang="ru-RU" sz="24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Василий Михайлович (старший конюх колхоза им. </a:t>
            </a:r>
            <a:r>
              <a:rPr lang="ru-RU" sz="2400" b="1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Щетинкина</a:t>
            </a:r>
            <a:r>
              <a:rPr lang="ru-RU" sz="24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>
              <a:buAutoNum type="arabicParenR"/>
            </a:pPr>
            <a:r>
              <a:rPr lang="ru-RU" sz="2400" b="1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Замыслин</a:t>
            </a:r>
            <a:r>
              <a:rPr lang="ru-RU" sz="24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Геннадий Андреевич (бригадир тракторной бригады </a:t>
            </a:r>
            <a:r>
              <a:rPr lang="ru-RU" sz="2400" b="1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Щетинкинской</a:t>
            </a:r>
            <a:r>
              <a:rPr lang="ru-RU" sz="24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МТС);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Кобцев Николай </a:t>
            </a:r>
            <a:r>
              <a:rPr lang="ru-RU" sz="2400" b="1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Макарович</a:t>
            </a:r>
            <a:r>
              <a:rPr lang="ru-RU" sz="24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(звеньевой колхоза «Труженик»);</a:t>
            </a:r>
          </a:p>
          <a:p>
            <a:pPr marL="342900" indent="-342900">
              <a:buAutoNum type="arabicParenR"/>
            </a:pPr>
            <a:r>
              <a:rPr lang="ru-RU" sz="2400" b="1" dirty="0" err="1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Колескина-Кобцева</a:t>
            </a:r>
            <a:r>
              <a:rPr lang="ru-RU" sz="24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Алевтина Ивановна (звеньевая колхоза «Труженик»);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ln>
                  <a:solidFill>
                    <a:schemeClr val="tx2">
                      <a:lumMod val="25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Мараев Павел Семенович (звеньевой колхоза «Труженик»);</a:t>
            </a:r>
          </a:p>
          <a:p>
            <a:pPr marL="342900" indent="-342900"/>
            <a:endParaRPr lang="ru-RU" sz="2400" b="1" dirty="0" smtClean="0">
              <a:ln>
                <a:solidFill>
                  <a:schemeClr val="tx2">
                    <a:lumMod val="25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Установка памятника труженикам села (улица Ленина, на въезде в село, около АЗС)  включает в себя:</a:t>
            </a:r>
          </a:p>
          <a:p>
            <a:pPr marR="0" lvl="0" indent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Отсыпка площадки 15*15 м;</a:t>
            </a:r>
          </a:p>
          <a:p>
            <a:pPr marR="0" lvl="0" indent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Установка постамента;</a:t>
            </a:r>
          </a:p>
          <a:p>
            <a:pPr marR="0" lvl="0" indent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Установка на постамент трактора Т-100;</a:t>
            </a:r>
          </a:p>
          <a:p>
            <a:pPr marR="0" lvl="0" indent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/>
            </a:pPr>
            <a:r>
              <a:rPr lang="ru-RU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Благоустройство площади около памятника (установка лавочек и урн, а также табличек, с именами героев социалистического труда и орденоносцев).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191119_130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3847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Въезд в с. Городок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ПМИ Инициативное бюджетирование\2022\Анкетирование\Постамент трактор Ленина\DSC_064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7640" t="22852" r="18529" b="30244"/>
          <a:stretch/>
        </p:blipFill>
        <p:spPr bwMode="auto">
          <a:xfrm>
            <a:off x="571472" y="1071546"/>
            <a:ext cx="7643866" cy="52149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реализации проекта</a:t>
            </a:r>
            <a:r>
              <a:rPr lang="ru-RU" sz="3600" b="1" i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актор Т-100 на постамент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65905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 готового памятника труженикам села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Благоустройство площадки около памятника</a:t>
            </a:r>
            <a:endParaRPr lang="ru-RU" sz="32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отчет по комплексному до 22.09.2021\Комплексное благоустройство  фото\МАФЫ\DSC_0472.JPG"/>
          <p:cNvPicPr/>
          <p:nvPr/>
        </p:nvPicPr>
        <p:blipFill rotWithShape="1">
          <a:blip r:embed="rId2" cstate="print">
            <a:lum bright="20000" contrast="35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21696" r="5357" b="24085"/>
          <a:stretch/>
        </p:blipFill>
        <p:spPr bwMode="auto">
          <a:xfrm>
            <a:off x="357158" y="1357298"/>
            <a:ext cx="8286808" cy="50720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302</TotalTime>
  <Words>165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До реализации проекта: </vt:lpstr>
      <vt:lpstr>Слайд 7</vt:lpstr>
      <vt:lpstr>Благоустройство площадки около памятника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2019-11-19T05:39:47Z</dcterms:created>
  <dcterms:modified xsi:type="dcterms:W3CDTF">2021-12-02T04:15:47Z</dcterms:modified>
</cp:coreProperties>
</file>