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территории с установкой надписи – ГОРОДОК»                                                            (на въезде в село, около АЗС)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/>
          </a:p>
        </p:txBody>
      </p:sp>
      <p:pic>
        <p:nvPicPr>
          <p:cNvPr id="6" name="Содержимое 5" descr="D:\ППМИ Инициативное бюджетирование\2023\Надпись - Городок\DSC_0519 корр - копия.tif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14620"/>
            <a:ext cx="7215238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748464" y="6453336"/>
            <a:ext cx="261938" cy="26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Включает в себя: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Отсыпка площадки 15*15;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Установка небольшого постамента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(длина-11 м, ширина-1,2 м, высота-0,7 м);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Установка букв «ГОРОДОК» (высота-1,5 м, ширина-1,2 м, толщина- 0,25 м, расстояние между буквами-0,20 м);</a:t>
            </a:r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Благоустройство площадки около надписи брусчаткой – 200 м.п.;</a:t>
            </a:r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:\ППМИ Инициативное бюджетирование\2023\Надпись - Городок\IMG-20221128-WA0006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714620"/>
            <a:ext cx="4504055" cy="117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Temporary Internet Files\Content.Word\DSC_05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357694"/>
            <a:ext cx="6572296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82062" y="6596062"/>
            <a:ext cx="261938" cy="26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86750" cy="5929313"/>
          </a:xfrm>
        </p:spPr>
        <p:txBody>
          <a:bodyPr/>
          <a:lstStyle/>
          <a:p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Установка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МАФов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(2 лавочки, 1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мусорница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u="sng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Освещение надписи (установка 3-х фонарей нижнего подсвечивания в цветах российского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триколора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</a:t>
            </a: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</a:t>
            </a:r>
            <a:endParaRPr lang="ru-RU" sz="7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User\Desktop\отчет по комплексному до 22.09.2021\Комплексное благоустройство  фото\МАФЫ\DSC_0472.JPG"/>
          <p:cNvPicPr/>
          <p:nvPr/>
        </p:nvPicPr>
        <p:blipFill rotWithShape="1">
          <a:blip r:embed="rId4" cstate="print">
            <a:lum bright="20000"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6" r="5357" b="24085"/>
          <a:stretch/>
        </p:blipFill>
        <p:spPr bwMode="auto">
          <a:xfrm>
            <a:off x="1357290" y="1214422"/>
            <a:ext cx="5622243" cy="2142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82062" y="6596062"/>
            <a:ext cx="261938" cy="26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Стоимость проекта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Примерная  стоимость проекта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1 800 000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них: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- 1 500 000 рублей – будет выделено из краевого бюджета,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вклад жителей не менее 3% от стоимости проекта,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вклад местной администрации не менее 5% от стоимости проекта,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иные источники (бизнес) – 7% от стоимости проекта.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82062" y="6596062"/>
            <a:ext cx="261938" cy="26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Результат реализации данного проекта </a:t>
            </a:r>
          </a:p>
          <a:p>
            <a:pPr lvl="1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вокруг вывески будет выложена брусчаткой, </a:t>
            </a:r>
          </a:p>
          <a:p>
            <a:pPr lvl="1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установлены лавочки и мусорный бак,</a:t>
            </a:r>
          </a:p>
          <a:p>
            <a:pPr lvl="1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надпись «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будет подсвечиваться в цветах российского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триколора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Яркая объемная, вывеска с названием нашего села станет дополнением к памятнику</a:t>
            </a:r>
          </a:p>
          <a:p>
            <a:pPr lvl="1" algn="ctr">
              <a:buNone/>
            </a:pP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«Труженикам села». </a:t>
            </a:r>
          </a:p>
          <a:p>
            <a:pPr lvl="1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82062" y="6596062"/>
            <a:ext cx="261938" cy="261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191</Words>
  <Application>Microsoft Office PowerPoint</Application>
  <PresentationFormat>Экран (4:3)</PresentationFormat>
  <Paragraphs>45</Paragraphs>
  <Slides>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Franklin Gothic Book</vt:lpstr>
      <vt:lpstr>Franklin Gothic Medium</vt:lpstr>
      <vt:lpstr>Times New Roman</vt:lpstr>
      <vt:lpstr>Wingdings 2</vt:lpstr>
      <vt:lpstr>Трек</vt:lpstr>
      <vt:lpstr> «Благоустройство территории с установкой надписи – ГОРОДОК»                                                            (на въезде в село, около АЗС)» </vt:lpstr>
      <vt:lpstr>Включает в себя: </vt:lpstr>
      <vt:lpstr>Презентация PowerPoint</vt:lpstr>
      <vt:lpstr>Стоимость проекта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«Благоустройство территории с установкой надписи – ГОРОДОК»                                                            (на въезде в село, около АЗС)»</dc:title>
  <dc:creator>User</dc:creator>
  <cp:lastModifiedBy>User</cp:lastModifiedBy>
  <cp:revision>45</cp:revision>
  <dcterms:created xsi:type="dcterms:W3CDTF">2022-12-19T01:57:31Z</dcterms:created>
  <dcterms:modified xsi:type="dcterms:W3CDTF">2023-01-11T02:41:26Z</dcterms:modified>
</cp:coreProperties>
</file>